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80625" cy="7559675"/>
  <p:notesSz cx="7559675" cy="10691813"/>
  <p:custDataLst>
    <p:tags r:id="rId3"/>
  </p:custData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914" y="-258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Imagem 33"/>
          <p:cNvPicPr/>
          <p:nvPr/>
        </p:nvPicPr>
        <p:blipFill>
          <a:blip r:embed="rId2" cstate="print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5" name="Imagem 34"/>
          <p:cNvPicPr/>
          <p:nvPr/>
        </p:nvPicPr>
        <p:blipFill>
          <a:blip r:embed="rId2" cstate="print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</a:p>
        </p:txBody>
      </p:sp>
      <p:pic>
        <p:nvPicPr>
          <p:cNvPr id="7" name="Imagem 6" descr="fundo.png"/>
          <p:cNvPicPr>
            <a:picLocks noChangeAspect="1"/>
          </p:cNvPicPr>
          <p:nvPr userDrawn="1"/>
        </p:nvPicPr>
        <p:blipFill>
          <a:blip r:embed="rId14" cstate="print"/>
          <a:srcRect l="2909" b="3004"/>
          <a:stretch>
            <a:fillRect/>
          </a:stretch>
        </p:blipFill>
        <p:spPr>
          <a:xfrm>
            <a:off x="0" y="434377"/>
            <a:ext cx="10080625" cy="71252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>
        <a:defRPr b="0" i="0" u="none"/>
      </a:lvl1pPr>
    </p:titleStyle>
    <p:bodyStyle>
      <a:lvl1pPr>
        <a:defRPr b="0" i="0" u="none"/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325404" y="565127"/>
            <a:ext cx="4316040" cy="65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16000" indent="-215640" algn="ct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Título (</a:t>
            </a:r>
            <a:r>
              <a:rPr lang="pt-BR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Arial</a:t>
            </a:r>
            <a:r>
              <a:rPr lang="pt-BR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26pt a 28 </a:t>
            </a:r>
            <a:r>
              <a:rPr lang="pt-BR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pt</a:t>
            </a:r>
            <a:r>
              <a:rPr lang="pt-BR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)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 algn="ct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AUTOR </a:t>
            </a:r>
            <a:r>
              <a:rPr lang="pt-BR" sz="1200" b="0" strike="noStrike" spc="-1" baseline="30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</a:t>
            </a:r>
            <a:r>
              <a:rPr lang="pt-BR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ORIENTADOR </a:t>
            </a:r>
            <a:r>
              <a:rPr lang="pt-BR" sz="1200" b="0" strike="noStrike" spc="-1" baseline="30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2</a:t>
            </a:r>
            <a:r>
              <a:rPr lang="pt-BR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 (ARIAL 14 </a:t>
            </a:r>
            <a:r>
              <a:rPr lang="pt-BR" sz="1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pt</a:t>
            </a:r>
            <a:r>
              <a:rPr lang="pt-BR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)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CustomShape 2"/>
          <p:cNvSpPr/>
          <p:nvPr/>
        </p:nvSpPr>
        <p:spPr>
          <a:xfrm>
            <a:off x="5256336" y="576063"/>
            <a:ext cx="4538258" cy="65161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lvl="0"/>
            <a:r>
              <a:rPr lang="pt-BR" sz="1400" b="1" dirty="0" smtClean="0">
                <a:solidFill>
                  <a:srgbClr val="FF0000"/>
                </a:solidFill>
                <a:latin typeface="Arial" pitchFamily="18"/>
                <a:ea typeface="Arial" pitchFamily="2"/>
                <a:cs typeface="DejaVu Sans" pitchFamily="2"/>
              </a:rPr>
              <a:t>SUGESTÃO: </a:t>
            </a:r>
            <a:r>
              <a:rPr lang="pt-BR" sz="1400" dirty="0" smtClean="0">
                <a:solidFill>
                  <a:srgbClr val="000000"/>
                </a:solidFill>
                <a:latin typeface="Arial" pitchFamily="18"/>
                <a:ea typeface="Arial" pitchFamily="2"/>
                <a:cs typeface="DejaVu Sans" pitchFamily="2"/>
              </a:rPr>
              <a:t>A formatação do conteúdo do ARTIGO OU RELATO deve seguir as orientações.</a:t>
            </a:r>
          </a:p>
          <a:p>
            <a:pPr marL="216000" lvl="0" indent="-215640"/>
            <a:endParaRPr lang="pt-BR" sz="1400" dirty="0" smtClean="0"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marL="216000" lvl="0" indent="-215640">
              <a:buClr>
                <a:srgbClr val="000000"/>
              </a:buClr>
              <a:buSzPct val="45000"/>
              <a:buFont typeface="Wingdings"/>
              <a:buChar char=""/>
            </a:pPr>
            <a:r>
              <a:rPr lang="pt-BR" sz="1400" dirty="0" smtClean="0">
                <a:solidFill>
                  <a:srgbClr val="000000"/>
                </a:solidFill>
                <a:latin typeface="Arial" pitchFamily="18"/>
                <a:ea typeface="Arial" pitchFamily="2"/>
                <a:cs typeface="DejaVu Sans" pitchFamily="2"/>
              </a:rPr>
              <a:t>Para melhor  visualização do  Artigo ou Relato, sugere-se  que os títulos -INTRODUÇÃO, METODOLOGIA, ANÁLISE DOS RESULTADOS, CONSIDERAÇÕES FINAIS e REFERÊNCIAS utilizem corpo e fonte indicados ao lado (</a:t>
            </a:r>
            <a:r>
              <a:rPr lang="pt-BR" sz="1400" dirty="0" err="1" smtClean="0">
                <a:solidFill>
                  <a:srgbClr val="000000"/>
                </a:solidFill>
                <a:latin typeface="Arial" pitchFamily="18"/>
                <a:ea typeface="Arial" pitchFamily="2"/>
                <a:cs typeface="DejaVu Sans" pitchFamily="2"/>
              </a:rPr>
              <a:t>Arial</a:t>
            </a:r>
            <a:r>
              <a:rPr lang="pt-BR" sz="1400" dirty="0" smtClean="0">
                <a:solidFill>
                  <a:srgbClr val="000000"/>
                </a:solidFill>
                <a:latin typeface="Arial" pitchFamily="18"/>
                <a:ea typeface="Arial" pitchFamily="2"/>
                <a:cs typeface="DejaVu Sans" pitchFamily="2"/>
              </a:rPr>
              <a:t>, maiúsculas, corpo 20pt) com  fundo padrão.</a:t>
            </a:r>
          </a:p>
          <a:p>
            <a:pPr marL="216000" lvl="0" indent="-215640"/>
            <a:r>
              <a:rPr lang="pt-BR" sz="1400" dirty="0" smtClean="0">
                <a:solidFill>
                  <a:srgbClr val="000000"/>
                </a:solidFill>
                <a:latin typeface="Arial" pitchFamily="18"/>
                <a:ea typeface="Arial" pitchFamily="2"/>
                <a:cs typeface="DejaVu Sans" pitchFamily="2"/>
              </a:rPr>
              <a:t> </a:t>
            </a:r>
          </a:p>
          <a:p>
            <a:pPr marL="216000" lvl="0" indent="-215640">
              <a:buClr>
                <a:srgbClr val="000000"/>
              </a:buClr>
              <a:buSzPct val="45000"/>
              <a:buFont typeface="Wingdings"/>
              <a:buChar char=""/>
            </a:pPr>
            <a:r>
              <a:rPr lang="pt-BR" sz="1400" dirty="0" smtClean="0">
                <a:solidFill>
                  <a:srgbClr val="000000"/>
                </a:solidFill>
                <a:latin typeface="Arial" pitchFamily="18"/>
                <a:ea typeface="Arial" pitchFamily="2"/>
                <a:cs typeface="DejaVu Sans" pitchFamily="2"/>
              </a:rPr>
              <a:t>Apresentação terá um tempo de 10 minutos para a sessão oral, sendo que ao final haverá um tempo de 30 minutos para debate, com a participação de todos os apresentadores.</a:t>
            </a:r>
          </a:p>
          <a:p>
            <a:pPr marL="216000" lvl="0" indent="-215640">
              <a:buClr>
                <a:srgbClr val="000000"/>
              </a:buClr>
              <a:buSzPct val="45000"/>
              <a:buFont typeface="Wingdings"/>
              <a:buChar char=""/>
            </a:pPr>
            <a:endParaRPr lang="pt-BR" sz="1400" dirty="0" smtClean="0">
              <a:solidFill>
                <a:srgbClr val="000000"/>
              </a:solidFill>
              <a:latin typeface="Arial" pitchFamily="18"/>
              <a:ea typeface="Arial" pitchFamily="2"/>
              <a:cs typeface="DejaVu Sans" pitchFamily="2"/>
            </a:endParaRPr>
          </a:p>
          <a:p>
            <a:pPr marL="216000" lvl="0" indent="-215640">
              <a:buClr>
                <a:srgbClr val="000000"/>
              </a:buClr>
              <a:buSzPct val="45000"/>
              <a:buFont typeface="Wingdings"/>
              <a:buChar char=""/>
            </a:pPr>
            <a:r>
              <a:rPr lang="pt-BR" sz="1400" dirty="0" smtClean="0">
                <a:solidFill>
                  <a:srgbClr val="000000"/>
                </a:solidFill>
                <a:latin typeface="Arial" pitchFamily="18"/>
                <a:ea typeface="Arial" pitchFamily="2"/>
                <a:cs typeface="DejaVu Sans" pitchFamily="2"/>
              </a:rPr>
              <a:t>O corpo de texto sugere-se  utilizar fonte   16pt a </a:t>
            </a:r>
            <a:r>
              <a:rPr lang="pt-BR" sz="1400" dirty="0" smtClean="0">
                <a:solidFill>
                  <a:srgbClr val="000000"/>
                </a:solidFill>
                <a:latin typeface="Arial" pitchFamily="18"/>
                <a:ea typeface="Arial" pitchFamily="2"/>
                <a:cs typeface="DejaVu Sans" pitchFamily="2"/>
              </a:rPr>
              <a:t>18pt.</a:t>
            </a:r>
          </a:p>
          <a:p>
            <a:pPr marL="216000" lvl="0" indent="-215640">
              <a:buClr>
                <a:srgbClr val="000000"/>
              </a:buClr>
              <a:buSzPct val="45000"/>
              <a:buFont typeface="Wingdings"/>
              <a:buChar char=""/>
            </a:pPr>
            <a:endParaRPr lang="pt-BR" sz="1400" spc="-1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itchFamily="18"/>
              <a:ea typeface="Arial"/>
              <a:cs typeface="DejaVu Sans" pitchFamily="2"/>
            </a:endParaRPr>
          </a:p>
          <a:p>
            <a:pPr marL="216000" lvl="0" indent="-215640">
              <a:buClr>
                <a:srgbClr val="000000"/>
              </a:buClr>
              <a:buSzPct val="45000"/>
              <a:buFont typeface="Wingdings"/>
              <a:buChar char=""/>
            </a:pPr>
            <a:r>
              <a:rPr lang="pt-BR" sz="14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arquivo final deverá ser salvo em </a:t>
            </a:r>
            <a:r>
              <a:rPr lang="pt-BR" sz="1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pen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 drive ou HD externo nos formatos </a:t>
            </a:r>
            <a:r>
              <a:rPr lang="pt-BR" sz="14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ppt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, </a:t>
            </a:r>
            <a:r>
              <a:rPr lang="pt-BR" sz="14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pptx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 ou </a:t>
            </a:r>
            <a:r>
              <a:rPr lang="pt-BR" sz="14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odp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,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não podendo ultrapassar 5MB.</a:t>
            </a: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16000" lvl="0" indent="-215640">
              <a:buClr>
                <a:srgbClr val="000000"/>
              </a:buClr>
              <a:buSzPct val="45000"/>
            </a:pPr>
            <a:endParaRPr lang="pt-BR" sz="1400" dirty="0" smtClean="0">
              <a:solidFill>
                <a:srgbClr val="000000"/>
              </a:solidFill>
              <a:latin typeface="Arial" pitchFamily="18"/>
              <a:ea typeface="Arial" pitchFamily="2"/>
              <a:cs typeface="DejaVu Sans" pitchFamily="2"/>
            </a:endParaRPr>
          </a:p>
          <a:p>
            <a:pPr marL="216000" lvl="0" indent="-215640">
              <a:buClr>
                <a:srgbClr val="000000"/>
              </a:buClr>
              <a:buSzPct val="45000"/>
              <a:buFont typeface="Wingdings"/>
              <a:buChar char=""/>
            </a:pPr>
            <a:r>
              <a:rPr lang="pt-BR" sz="1400" dirty="0" smtClean="0">
                <a:solidFill>
                  <a:srgbClr val="000000"/>
                </a:solidFill>
                <a:latin typeface="Arial" pitchFamily="18"/>
                <a:ea typeface="Arial" pitchFamily="2"/>
                <a:cs typeface="DejaVu Sans" pitchFamily="2"/>
              </a:rPr>
              <a:t>O plano de fundo do slide não deverá ser modificado, deve ser utilizada a imagem  de formatação do topo  e rodapé, para que a identidade visual do </a:t>
            </a:r>
            <a:r>
              <a:rPr lang="pt-BR" sz="1400" b="1" dirty="0" smtClean="0">
                <a:solidFill>
                  <a:srgbClr val="000000"/>
                </a:solidFill>
                <a:latin typeface="Arial" pitchFamily="18"/>
                <a:ea typeface="Arial" pitchFamily="2"/>
                <a:cs typeface="DejaVu Sans" pitchFamily="2"/>
              </a:rPr>
              <a:t>ESUD 2017</a:t>
            </a:r>
            <a:r>
              <a:rPr lang="pt-BR" sz="1400" dirty="0" smtClean="0">
                <a:solidFill>
                  <a:srgbClr val="000000"/>
                </a:solidFill>
                <a:latin typeface="Arial" pitchFamily="18"/>
                <a:ea typeface="Arial" pitchFamily="2"/>
                <a:cs typeface="DejaVu Sans" pitchFamily="2"/>
              </a:rPr>
              <a:t> e a indicação da </a:t>
            </a:r>
            <a:r>
              <a:rPr lang="pt-BR" sz="1400" b="1" dirty="0" smtClean="0">
                <a:solidFill>
                  <a:srgbClr val="000000"/>
                </a:solidFill>
                <a:latin typeface="Arial" pitchFamily="18"/>
                <a:ea typeface="Arial" pitchFamily="2"/>
                <a:cs typeface="DejaVu Sans" pitchFamily="2"/>
              </a:rPr>
              <a:t>área de texto </a:t>
            </a:r>
            <a:r>
              <a:rPr lang="pt-BR" sz="1400" dirty="0" smtClean="0">
                <a:solidFill>
                  <a:srgbClr val="000000"/>
                </a:solidFill>
                <a:latin typeface="Arial" pitchFamily="18"/>
                <a:ea typeface="Arial" pitchFamily="2"/>
                <a:cs typeface="DejaVu Sans" pitchFamily="2"/>
              </a:rPr>
              <a:t>e sua </a:t>
            </a:r>
            <a:r>
              <a:rPr lang="pt-BR" sz="1400" b="1" dirty="0" smtClean="0">
                <a:solidFill>
                  <a:srgbClr val="000000"/>
                </a:solidFill>
                <a:latin typeface="Arial" pitchFamily="18"/>
                <a:ea typeface="Arial" pitchFamily="2"/>
                <a:cs typeface="DejaVu Sans" pitchFamily="2"/>
              </a:rPr>
              <a:t>cor</a:t>
            </a:r>
            <a:r>
              <a:rPr lang="pt-BR" sz="1400" dirty="0" smtClean="0">
                <a:solidFill>
                  <a:srgbClr val="000000"/>
                </a:solidFill>
                <a:latin typeface="Arial" pitchFamily="18"/>
                <a:ea typeface="Arial" pitchFamily="2"/>
                <a:cs typeface="DejaVu Sans" pitchFamily="2"/>
              </a:rPr>
              <a:t>  sejam identificadas.</a:t>
            </a:r>
            <a:endParaRPr lang="pt-BR" sz="1400" dirty="0">
              <a:solidFill>
                <a:srgbClr val="000000"/>
              </a:solidFill>
              <a:latin typeface="Arial" pitchFamily="18"/>
              <a:ea typeface="Arial" pitchFamily="2"/>
              <a:cs typeface="DejaVu Sans" pitchFamily="2"/>
            </a:endParaRPr>
          </a:p>
        </p:txBody>
      </p:sp>
      <p:sp>
        <p:nvSpPr>
          <p:cNvPr id="38" name="CustomShape 3"/>
          <p:cNvSpPr/>
          <p:nvPr/>
        </p:nvSpPr>
        <p:spPr>
          <a:xfrm>
            <a:off x="825470" y="1493821"/>
            <a:ext cx="3857652" cy="5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 Autor , Curso, Universidade (</a:t>
            </a:r>
            <a:r>
              <a:rPr lang="pt-BR" sz="11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Arial</a:t>
            </a:r>
            <a:r>
              <a:rPr lang="pt-BR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10pt)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2 Orientador, (</a:t>
            </a:r>
            <a:r>
              <a:rPr lang="pt-BR" sz="11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Arial</a:t>
            </a:r>
            <a:r>
              <a:rPr lang="pt-BR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10pt)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CustomShape 4"/>
          <p:cNvSpPr/>
          <p:nvPr/>
        </p:nvSpPr>
        <p:spPr>
          <a:xfrm>
            <a:off x="325404" y="2565391"/>
            <a:ext cx="5480280" cy="373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SUBTÍTULOS OU TÓPICOS (ARIAL  - 20pt)</a:t>
            </a:r>
            <a:r>
              <a:rPr lang="pt-BR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CustomShape 5"/>
          <p:cNvSpPr/>
          <p:nvPr/>
        </p:nvSpPr>
        <p:spPr>
          <a:xfrm>
            <a:off x="592883" y="3065457"/>
            <a:ext cx="4031640" cy="54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Corpo de texto (16pt a 18pt) - ABNT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CustomShape 6"/>
          <p:cNvSpPr/>
          <p:nvPr/>
        </p:nvSpPr>
        <p:spPr>
          <a:xfrm>
            <a:off x="325404" y="4162613"/>
            <a:ext cx="5394960" cy="474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REFERÊNCIAS  (ARIAL  - 20pt)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/object&gt;&lt;object type=&quot;8&quot; unique_id=&quot;1000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233</Words>
  <Application>Microsoft Office PowerPoint</Application>
  <PresentationFormat>Personalizar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SEAD</dc:creator>
  <cp:lastModifiedBy>Sead</cp:lastModifiedBy>
  <cp:revision>14</cp:revision>
  <dcterms:created xsi:type="dcterms:W3CDTF">2016-08-12T08:38:22Z</dcterms:created>
  <dcterms:modified xsi:type="dcterms:W3CDTF">2017-10-16T11:59:45Z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Personalizar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