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98" y="-34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  <p:pic>
        <p:nvPicPr>
          <p:cNvPr id="7" name="Imagem 6" descr="fundo.png"/>
          <p:cNvPicPr>
            <a:picLocks noChangeAspect="1"/>
          </p:cNvPicPr>
          <p:nvPr userDrawn="1"/>
        </p:nvPicPr>
        <p:blipFill>
          <a:blip r:embed="rId14" cstate="print"/>
          <a:srcRect l="2909" b="3004"/>
          <a:stretch>
            <a:fillRect/>
          </a:stretch>
        </p:blipFill>
        <p:spPr>
          <a:xfrm>
            <a:off x="0" y="434377"/>
            <a:ext cx="10080625" cy="71252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325404" y="565127"/>
            <a:ext cx="4316040" cy="6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Título (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26pt a 28 </a:t>
            </a:r>
            <a:r>
              <a:rPr lang="pt-B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AUTOR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ORIENTADOR </a:t>
            </a:r>
            <a:r>
              <a:rPr lang="pt-BR" sz="1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 (ARIAL 14 </a:t>
            </a:r>
            <a:r>
              <a:rPr lang="pt-BR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pt</a:t>
            </a:r>
            <a:r>
              <a:rPr lang="pt-B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5288400" y="482760"/>
            <a:ext cx="4538258" cy="650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SUGESTÃO: </a:t>
            </a: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formatação do conteúdo do ARTIGO OU RELATO deve seguir as orientações.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Para melhor  visualização do  Artigo ou Relato, sugere-se  que os títulos -INTRODUÇÃO, METODOLOGIA, ANÁLISE DOS RESULTADOS, CONSIDERAÇÕES FINAIS e REFERÊNCIAS utilizem corpo e fonte indicados ao lado (</a:t>
            </a:r>
            <a:r>
              <a:rPr lang="pt-B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maiúsculas, corpo 20pt) com  fundo padrão.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Apresentação terá um tempo de 20 minutos para a sessão oral, sendo 15 para apresentação e 5 para perguntas.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corpo de texto sugere-se  utilizar fonte   16pt a 18pt.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arquivo final deverá ser enviado em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ppt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pptx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ou </a:t>
            </a:r>
            <a:r>
              <a:rPr lang="pt-B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odp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não podendo ultrapassar 5MB.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 plano de fundo do slide não deverá ser modificado, deve ser utilizada a imagem  de formatação do topo  e rodapé, para que a identidade visual do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ESUD 2016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 a indicação da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área de texto 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 sua </a:t>
            </a: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</a:t>
            </a: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sejam identificadas.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825470" y="1493821"/>
            <a:ext cx="3857652" cy="55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 Autor , Curso, Universidade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 Orientador, (</a:t>
            </a:r>
            <a:r>
              <a:rPr lang="pt-BR" sz="11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Arial</a:t>
            </a:r>
            <a:r>
              <a:rPr lang="pt-BR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10pt)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325404" y="2565391"/>
            <a:ext cx="5480280" cy="37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SUBTÍTULOS OU TÓPICOS (ARIAL  - 20pt)</a:t>
            </a:r>
            <a:r>
              <a:rPr lang="pt-B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592883" y="3065457"/>
            <a:ext cx="4031640" cy="54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Corpo de texto (16pt a 18pt) - ABNT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325404" y="4162613"/>
            <a:ext cx="5394960" cy="47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  (ARIAL  - 20pt)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214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SEAD</dc:creator>
  <cp:lastModifiedBy>SEAD</cp:lastModifiedBy>
  <cp:revision>11</cp:revision>
  <dcterms:created xsi:type="dcterms:W3CDTF">2016-08-12T08:38:22Z</dcterms:created>
  <dcterms:modified xsi:type="dcterms:W3CDTF">2017-04-13T19:55:42Z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