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24" y="21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pic>
        <p:nvPicPr>
          <p:cNvPr id="7" name="Imagem 6" descr="fundo.png"/>
          <p:cNvPicPr>
            <a:picLocks noChangeAspect="1"/>
          </p:cNvPicPr>
          <p:nvPr userDrawn="1"/>
        </p:nvPicPr>
        <p:blipFill>
          <a:blip r:embed="rId14" cstate="print"/>
          <a:srcRect l="2909" b="3004"/>
          <a:stretch>
            <a:fillRect/>
          </a:stretch>
        </p:blipFill>
        <p:spPr>
          <a:xfrm>
            <a:off x="0" y="434377"/>
            <a:ext cx="10080625" cy="71252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325404" y="565127"/>
            <a:ext cx="4316040" cy="65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Título (</a:t>
            </a:r>
            <a:r>
              <a:rPr lang="pt-B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26pt a 28 </a:t>
            </a:r>
            <a:r>
              <a:rPr lang="pt-B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pt</a:t>
            </a: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AUTOR </a:t>
            </a:r>
            <a:r>
              <a:rPr lang="pt-BR" sz="12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ORIENTADOR </a:t>
            </a:r>
            <a:r>
              <a:rPr lang="pt-BR" sz="12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 (ARIAL 14 </a:t>
            </a:r>
            <a:r>
              <a:rPr lang="pt-BR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pt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5256336" y="576063"/>
            <a:ext cx="4538258" cy="65161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SUGESTÃO: </a:t>
            </a: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formatação do conteúdo do ARTIGO OU RELATO deve seguir as orientações.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Para melhor  visualização do  Artigo ou Relato, sugere-se  que os títulos -INTRODUÇÃO, METODOLOGIA, ANÁLISE DOS RESULTADOS, CONSIDERAÇÕES FINAIS e REFERÊNCIAS utilizem corpo e fonte indicados ao lado (</a:t>
            </a:r>
            <a:r>
              <a:rPr lang="pt-B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maiúsculas, corpo 20pt) com  fundo padrão.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Apresentação terá um tempo de </a:t>
            </a:r>
            <a:r>
              <a:rPr lang="pt-B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10</a:t>
            </a:r>
            <a:r>
              <a:rPr lang="pt-B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minutos para a sessão </a:t>
            </a:r>
            <a:r>
              <a:rPr lang="pt-B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oral</a:t>
            </a:r>
            <a:r>
              <a:rPr lang="pt-B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pt-B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e, </a:t>
            </a:r>
            <a:r>
              <a:rPr lang="pt-BR" sz="1600" dirty="0" smtClean="0"/>
              <a:t>ao final, </a:t>
            </a:r>
            <a:r>
              <a:rPr lang="pt-BR" sz="1600" dirty="0"/>
              <a:t>haverá um tempo de 30 minutos para debate, com a participação de todos os apresentadores</a:t>
            </a:r>
            <a:r>
              <a:rPr lang="pt-BR" sz="1600" dirty="0" smtClean="0"/>
              <a:t>. </a:t>
            </a:r>
            <a:r>
              <a:rPr lang="pt-B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corpo de texto sugere-se  utilizar fonte   16pt a 18pt.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arquivo final deverá ser enviado em </a:t>
            </a:r>
            <a:r>
              <a:rPr lang="pt-B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ppt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pt-B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pptx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ou </a:t>
            </a:r>
            <a:r>
              <a:rPr lang="pt-B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odp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 podendo ultrapassar 5MB.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plano de fundo do slide não deverá ser </a:t>
            </a:r>
            <a:r>
              <a:rPr lang="pt-B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modificado, 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para que a identidade visual do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ESUD </a:t>
            </a:r>
            <a:r>
              <a:rPr lang="pt-B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2017</a:t>
            </a:r>
            <a:r>
              <a:rPr lang="pt-B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 a indicação da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área de texto 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 sua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cor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sejam identificadas.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825470" y="1493821"/>
            <a:ext cx="3857652" cy="5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 Autor , Curso, Universidade (</a:t>
            </a:r>
            <a:r>
              <a:rPr lang="pt-BR" sz="1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10pt)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 Orientador, (</a:t>
            </a:r>
            <a:r>
              <a:rPr lang="pt-BR" sz="1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10pt)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325404" y="2565391"/>
            <a:ext cx="5480280" cy="37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SUBTÍTULOS OU TÓPICOS (ARIAL  - 20pt)</a:t>
            </a:r>
            <a:r>
              <a:rPr lang="pt-B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592883" y="3065457"/>
            <a:ext cx="4031640" cy="54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Corpo de texto (16pt a 18pt) - ABNT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325404" y="4162613"/>
            <a:ext cx="5394960" cy="47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REFERÊNCIAS  (ARIAL  - 20pt)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218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SEAD</dc:creator>
  <cp:lastModifiedBy>Joice Araujo Esperança</cp:lastModifiedBy>
  <cp:revision>12</cp:revision>
  <dcterms:created xsi:type="dcterms:W3CDTF">2016-08-12T08:38:22Z</dcterms:created>
  <dcterms:modified xsi:type="dcterms:W3CDTF">2017-10-13T19:08:24Z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